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4" r:id="rId2"/>
    <p:sldId id="297" r:id="rId3"/>
    <p:sldId id="302" r:id="rId4"/>
    <p:sldId id="306" r:id="rId5"/>
  </p:sldIdLst>
  <p:sldSz cx="9906000" cy="6858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4320" userDrawn="1">
          <p15:clr>
            <a:srgbClr val="A4A3A4"/>
          </p15:clr>
        </p15:guide>
        <p15:guide id="4" pos="5760" userDrawn="1">
          <p15:clr>
            <a:srgbClr val="A4A3A4"/>
          </p15:clr>
        </p15:guide>
        <p15:guide id="5" pos="6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.kuros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9F2"/>
    <a:srgbClr val="CCE1F1"/>
    <a:srgbClr val="0068B7"/>
    <a:srgbClr val="FF1100"/>
    <a:srgbClr val="0D3771"/>
    <a:srgbClr val="5A5A5A"/>
    <a:srgbClr val="EB6E8E"/>
    <a:srgbClr val="FABF1B"/>
    <a:srgbClr val="C3D72A"/>
    <a:srgbClr val="00A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47" autoAdjust="0"/>
    <p:restoredTop sz="94660" autoAdjust="0"/>
  </p:normalViewPr>
  <p:slideViewPr>
    <p:cSldViewPr snapToObjects="1" showGuides="1">
      <p:cViewPr varScale="1">
        <p:scale>
          <a:sx n="85" d="100"/>
          <a:sy n="85" d="100"/>
        </p:scale>
        <p:origin x="654" y="84"/>
      </p:cViewPr>
      <p:guideLst>
        <p:guide orient="horz"/>
        <p:guide orient="horz" pos="4320"/>
        <p:guide pos="5760"/>
        <p:guide pos="6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 snapToObjects="1" showGuides="1">
      <p:cViewPr varScale="1">
        <p:scale>
          <a:sx n="90" d="100"/>
          <a:sy n="90" d="100"/>
        </p:scale>
        <p:origin x="37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676" cy="53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defTabSz="914706">
              <a:defRPr>
                <a:latin typeface="IB Wb Regular" pitchFamily="-1" charset="0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425" y="0"/>
            <a:ext cx="2898565" cy="53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algn="r" defTabSz="914706">
              <a:defRPr>
                <a:latin typeface="IB Wb Regular" pitchFamily="-1" charset="0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655"/>
            <a:ext cx="2974676" cy="45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defTabSz="914706">
              <a:defRPr>
                <a:latin typeface="IB Wb Regular" pitchFamily="-1" charset="0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425" y="9444655"/>
            <a:ext cx="2898565" cy="45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algn="r" defTabSz="914706">
              <a:defRPr>
                <a:latin typeface="IB Wb Regular" pitchFamily="-1" charset="0"/>
                <a:ea typeface="ＭＳ ゴシック" panose="020B0609070205080204" pitchFamily="49" charset="-128"/>
              </a:defRPr>
            </a:lvl1pPr>
          </a:lstStyle>
          <a:p>
            <a:fld id="{A26FC8C9-C1B8-45F9-AF48-21336A8EAC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7885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2T04:47:45.117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CF4A5235-36BB-4450-BA5F-2F323B627578}" emma:medium="tactile" emma:mode="ink">
          <msink:context xmlns:msink="http://schemas.microsoft.com/ink/2010/main" type="writingRegion" rotatedBoundingBox="22074,17072 22100,17072 22100,17150 22074,17150"/>
        </emma:interpretation>
      </emma:emma>
    </inkml:annotationXML>
    <inkml:traceGroup>
      <inkml:annotationXML>
        <emma:emma xmlns:emma="http://www.w3.org/2003/04/emma" version="1.0">
          <emma:interpretation id="{4C7768AF-7A6A-4792-BB36-3BAACF8C1D10}" emma:medium="tactile" emma:mode="ink">
            <msink:context xmlns:msink="http://schemas.microsoft.com/ink/2010/main" type="paragraph" rotatedBoundingBox="22074,17072 22100,17072 22100,17150 22074,171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099CD3-A6DE-4FC1-8E49-1FE28817A6DE}" emma:medium="tactile" emma:mode="ink">
              <msink:context xmlns:msink="http://schemas.microsoft.com/ink/2010/main" type="line" rotatedBoundingBox="22074,17072 22100,17072 22100,17150 22074,17150"/>
            </emma:interpretation>
          </emma:emma>
        </inkml:annotationXML>
        <inkml:traceGroup>
          <inkml:annotationXML>
            <emma:emma xmlns:emma="http://www.w3.org/2003/04/emma" version="1.0">
              <emma:interpretation id="{4626DF86-31E6-4104-B758-999A62F3F00C}" emma:medium="tactile" emma:mode="ink">
                <msink:context xmlns:msink="http://schemas.microsoft.com/ink/2010/main" type="inkWord" rotatedBoundingBox="22074,17072 22100,17072 22100,17150 22074,17150"/>
              </emma:interpretation>
              <emma:one-of disjunction-type="recognition" id="oneOf0">
                <emma:interpretation id="interp0" emma:lang="ja-JP" emma:confidence="0">
                  <emma:literal>〔</emma:literal>
                </emma:interpretation>
                <emma:interpretation id="interp1" emma:lang="ja-JP" emma:confidence="0">
                  <emma:literal>く</emma:literal>
                </emma:interpretation>
                <emma:interpretation id="interp2" emma:lang="ja-JP" emma:confidence="0">
                  <emma:literal>(</emma:literal>
                </emma:interpretation>
                <emma:interpretation id="interp3" emma:lang="ja-JP" emma:confidence="0">
                  <emma:literal>〈</emma:literal>
                </emma:interpretation>
                <emma:interpretation id="interp4" emma:lang="ja-JP" emma:confidence="0">
                  <emma:literal>{</emma:literal>
                </emma:interpretation>
              </emma:one-of>
            </emma:emma>
          </inkml:annotationXML>
          <inkml:trace contextRef="#ctx0" brushRef="#br0">22467 25060 2176,'-26'26'864,"26"-26"-448,0 0-352,0 0 192,0 26-768,0-26-288,26 26-32,-26-26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7721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defTabSz="914706">
              <a:defRPr>
                <a:latin typeface="Times" panose="02020603050405020304" pitchFamily="18" charset="0"/>
                <a:ea typeface="Osaka" pitchFamily="-1" charset="-128"/>
              </a:defRPr>
            </a:lvl1pPr>
          </a:lstStyle>
          <a:p>
            <a:endParaRPr lang="en-US" altLang="ja-JP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369" y="0"/>
            <a:ext cx="2947720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>
            <a:lvl1pPr algn="r" defTabSz="914706">
              <a:defRPr>
                <a:latin typeface="Times" panose="02020603050405020304" pitchFamily="18" charset="0"/>
                <a:ea typeface="Osaka" pitchFamily="-1" charset="-128"/>
              </a:defRPr>
            </a:lvl1pPr>
          </a:lstStyle>
          <a:p>
            <a:endParaRPr lang="en-US" altLang="ja-JP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8003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="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5" y="4715194"/>
            <a:ext cx="5437187" cy="446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801"/>
            <a:ext cx="2947721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defTabSz="914706">
              <a:defRPr>
                <a:latin typeface="Times" panose="02020603050405020304" pitchFamily="18" charset="0"/>
                <a:ea typeface="Osaka" pitchFamily="-1" charset="-128"/>
              </a:defRPr>
            </a:lvl1pPr>
          </a:lstStyle>
          <a:p>
            <a:endParaRPr lang="en-US" altLang="ja-JP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369" y="9428801"/>
            <a:ext cx="2947720" cy="49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algn="r" defTabSz="914706">
              <a:defRPr>
                <a:latin typeface="Times" panose="02020603050405020304" pitchFamily="18" charset="0"/>
                <a:ea typeface="Osaka" pitchFamily="-1" charset="-128"/>
              </a:defRPr>
            </a:lvl1pPr>
          </a:lstStyle>
          <a:p>
            <a:fld id="{A6A2AC13-4D6F-4481-863A-DCB631B5CD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3257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698335"/>
            <a:ext cx="1216152" cy="132391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251558" y="644371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solidFill>
                  <a:schemeClr val="bg1">
                    <a:lumMod val="65000"/>
                  </a:schemeClr>
                </a:solidFill>
              </a:rPr>
              <a:t>©APRESIA Systems all right reserved.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quarter" idx="16" hasCustomPrompt="1"/>
          </p:nvPr>
        </p:nvSpPr>
        <p:spPr>
          <a:xfrm>
            <a:off x="3048000" y="3756996"/>
            <a:ext cx="3778599" cy="315471"/>
          </a:xfrm>
          <a:prstGeom prst="rect">
            <a:avLst/>
          </a:prstGeom>
          <a:noFill/>
          <a:ln>
            <a:noFill/>
          </a:ln>
        </p:spPr>
        <p:txBody>
          <a:bodyPr vert="horz" wrap="square">
            <a:spAutoFit/>
          </a:bodyPr>
          <a:lstStyle>
            <a:lvl1pPr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ja-JP" altLang="en-US" dirty="0"/>
              <a:t>作成者の所属・氏名</a:t>
            </a:r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7"/>
          </p:nvPr>
        </p:nvSpPr>
        <p:spPr>
          <a:xfrm>
            <a:off x="152401" y="2120495"/>
            <a:ext cx="9578974" cy="609600"/>
          </a:xfrm>
          <a:prstGeom prst="rect">
            <a:avLst/>
          </a:prstGeom>
        </p:spPr>
        <p:txBody>
          <a:bodyPr vert="horz" wrap="square"/>
          <a:lstStyle>
            <a:lvl1pPr algn="ctr">
              <a:buNone/>
              <a:defRPr sz="28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プレゼンテーションのタイトル</a:t>
            </a:r>
          </a:p>
        </p:txBody>
      </p:sp>
      <p:sp>
        <p:nvSpPr>
          <p:cNvPr id="18" name="テキスト プレースホルダ 17"/>
          <p:cNvSpPr>
            <a:spLocks noGrp="1"/>
          </p:cNvSpPr>
          <p:nvPr>
            <p:ph type="body" sz="quarter" idx="18"/>
          </p:nvPr>
        </p:nvSpPr>
        <p:spPr>
          <a:xfrm>
            <a:off x="1524000" y="2810933"/>
            <a:ext cx="6858000" cy="4572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2000">
                <a:solidFill>
                  <a:srgbClr val="FFFFFF"/>
                </a:solidFill>
              </a:defRPr>
            </a:lvl1pPr>
            <a:lvl2pPr algn="ctr">
              <a:buNone/>
              <a:defRPr>
                <a:solidFill>
                  <a:srgbClr val="FFFFFF"/>
                </a:solidFill>
              </a:defRPr>
            </a:lvl2pPr>
            <a:lvl3pPr algn="ctr">
              <a:buNone/>
              <a:defRPr>
                <a:solidFill>
                  <a:srgbClr val="FFFFFF"/>
                </a:solidFill>
              </a:defRPr>
            </a:lvl3pPr>
            <a:lvl4pPr algn="ctr">
              <a:buNone/>
              <a:defRPr>
                <a:solidFill>
                  <a:srgbClr val="FFFFFF"/>
                </a:solidFill>
              </a:defRPr>
            </a:lvl4pPr>
            <a:lvl5pPr algn="ctr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/>
              <a:t>サブタイトル</a:t>
            </a:r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quarter" idx="19"/>
          </p:nvPr>
        </p:nvSpPr>
        <p:spPr>
          <a:xfrm>
            <a:off x="3852333" y="4114800"/>
            <a:ext cx="2209800" cy="3810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/>
              <a:t>日付</a:t>
            </a:r>
          </a:p>
        </p:txBody>
      </p:sp>
    </p:spTree>
    <p:extLst>
      <p:ext uri="{BB962C8B-B14F-4D97-AF65-F5344CB8AC3E}">
        <p14:creationId xmlns:p14="http://schemas.microsoft.com/office/powerpoint/2010/main" val="5959522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039" y="0"/>
            <a:ext cx="5439961" cy="685799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43400" y="4698335"/>
            <a:ext cx="1216151" cy="132391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251558" y="644371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solidFill>
                  <a:schemeClr val="bg1">
                    <a:lumMod val="65000"/>
                  </a:schemeClr>
                </a:solidFill>
              </a:rPr>
              <a:t>©APRESIA Systems all right reserved.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12" name="コンテンツ プレースホルダ 13"/>
          <p:cNvSpPr>
            <a:spLocks noGrp="1"/>
          </p:cNvSpPr>
          <p:nvPr>
            <p:ph sz="quarter" idx="16" hasCustomPrompt="1"/>
          </p:nvPr>
        </p:nvSpPr>
        <p:spPr>
          <a:xfrm>
            <a:off x="3048000" y="3756996"/>
            <a:ext cx="3778599" cy="315471"/>
          </a:xfrm>
          <a:prstGeom prst="rect">
            <a:avLst/>
          </a:prstGeom>
          <a:noFill/>
          <a:ln>
            <a:noFill/>
          </a:ln>
        </p:spPr>
        <p:txBody>
          <a:bodyPr vert="horz" wrap="square">
            <a:spAutoFit/>
          </a:bodyPr>
          <a:lstStyle>
            <a:lvl1pPr algn="ctr">
              <a:buNone/>
              <a:defRPr sz="1200">
                <a:solidFill>
                  <a:srgbClr val="5A5A5A"/>
                </a:solidFill>
              </a:defRPr>
            </a:lvl1pPr>
          </a:lstStyle>
          <a:p>
            <a:pPr lvl="0"/>
            <a:r>
              <a:rPr lang="ja-JP" altLang="en-US"/>
              <a:t>作成者の所属・氏名</a:t>
            </a:r>
          </a:p>
        </p:txBody>
      </p:sp>
      <p:sp>
        <p:nvSpPr>
          <p:cNvPr id="14" name="テキスト プレースホルダ 15"/>
          <p:cNvSpPr>
            <a:spLocks noGrp="1"/>
          </p:cNvSpPr>
          <p:nvPr>
            <p:ph type="body" sz="quarter" idx="17"/>
          </p:nvPr>
        </p:nvSpPr>
        <p:spPr>
          <a:xfrm>
            <a:off x="152401" y="2120495"/>
            <a:ext cx="9578974" cy="609600"/>
          </a:xfrm>
          <a:prstGeom prst="rect">
            <a:avLst/>
          </a:prstGeom>
        </p:spPr>
        <p:txBody>
          <a:bodyPr vert="horz" wrap="square"/>
          <a:lstStyle>
            <a:lvl1pPr algn="ctr">
              <a:buNone/>
              <a:defRPr sz="2800">
                <a:solidFill>
                  <a:srgbClr val="5A5A5A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buNone/>
              <a:defRPr>
                <a:solidFill>
                  <a:schemeClr val="bg1"/>
                </a:solidFill>
              </a:defRPr>
            </a:lvl3pPr>
            <a:lvl4pPr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/>
              <a:t>プレゼンテーションのタイトル</a:t>
            </a:r>
          </a:p>
        </p:txBody>
      </p:sp>
      <p:sp>
        <p:nvSpPr>
          <p:cNvPr id="15" name="テキスト プレースホルダ 17"/>
          <p:cNvSpPr>
            <a:spLocks noGrp="1"/>
          </p:cNvSpPr>
          <p:nvPr>
            <p:ph type="body" sz="quarter" idx="18"/>
          </p:nvPr>
        </p:nvSpPr>
        <p:spPr>
          <a:xfrm>
            <a:off x="1524000" y="2810933"/>
            <a:ext cx="6858000" cy="4572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2000">
                <a:solidFill>
                  <a:srgbClr val="5A5A5A"/>
                </a:solidFill>
              </a:defRPr>
            </a:lvl1pPr>
            <a:lvl2pPr algn="ctr">
              <a:buNone/>
              <a:defRPr>
                <a:solidFill>
                  <a:srgbClr val="FFFFFF"/>
                </a:solidFill>
              </a:defRPr>
            </a:lvl2pPr>
            <a:lvl3pPr algn="ctr">
              <a:buNone/>
              <a:defRPr>
                <a:solidFill>
                  <a:srgbClr val="FFFFFF"/>
                </a:solidFill>
              </a:defRPr>
            </a:lvl3pPr>
            <a:lvl4pPr algn="ctr">
              <a:buNone/>
              <a:defRPr>
                <a:solidFill>
                  <a:srgbClr val="FFFFFF"/>
                </a:solidFill>
              </a:defRPr>
            </a:lvl4pPr>
            <a:lvl5pPr algn="ctr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ja-JP" altLang="en-US"/>
              <a:t>サブタイトル</a:t>
            </a:r>
          </a:p>
        </p:txBody>
      </p:sp>
      <p:sp>
        <p:nvSpPr>
          <p:cNvPr id="16" name="テキスト プレースホルダ 19"/>
          <p:cNvSpPr>
            <a:spLocks noGrp="1"/>
          </p:cNvSpPr>
          <p:nvPr>
            <p:ph type="body" sz="quarter" idx="19"/>
          </p:nvPr>
        </p:nvSpPr>
        <p:spPr>
          <a:xfrm>
            <a:off x="3852333" y="4114800"/>
            <a:ext cx="2209800" cy="3810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1200">
                <a:solidFill>
                  <a:srgbClr val="5A5A5A"/>
                </a:solidFill>
              </a:defRPr>
            </a:lvl1pPr>
          </a:lstStyle>
          <a:p>
            <a:pPr lvl="0"/>
            <a:r>
              <a:rPr lang="ja-JP" altLang="en-US"/>
              <a:t>日付</a:t>
            </a:r>
          </a:p>
        </p:txBody>
      </p:sp>
    </p:spTree>
    <p:extLst>
      <p:ext uri="{BB962C8B-B14F-4D97-AF65-F5344CB8AC3E}">
        <p14:creationId xmlns:p14="http://schemas.microsoft.com/office/powerpoint/2010/main" val="5959522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中扉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6000" cy="6858000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3393149" y="1870870"/>
            <a:ext cx="6241125" cy="406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/>
          <a:lstStyle>
            <a:lvl1pPr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10"/>
          </p:nvPr>
        </p:nvSpPr>
        <p:spPr>
          <a:xfrm>
            <a:off x="974559" y="1556792"/>
            <a:ext cx="5382598" cy="3744416"/>
          </a:xfrm>
          <a:prstGeom prst="rect">
            <a:avLst/>
          </a:prstGeom>
        </p:spPr>
        <p:txBody>
          <a:bodyPr/>
          <a:lstStyle>
            <a:lvl1pPr marL="449263" indent="-449263">
              <a:buNone/>
              <a:defRPr sz="2500" baseline="0">
                <a:solidFill>
                  <a:srgbClr val="5A5A5A"/>
                </a:solidFill>
                <a:latin typeface="+mj-ea"/>
                <a:ea typeface="+mj-ea"/>
              </a:defRPr>
            </a:lvl1pPr>
            <a:lvl2pPr marL="896938" indent="-452438">
              <a:buNone/>
              <a:defRPr sz="2000">
                <a:solidFill>
                  <a:srgbClr val="5A5A5A"/>
                </a:solidFill>
                <a:latin typeface="+mj-ea"/>
                <a:ea typeface="+mj-ea"/>
              </a:defRPr>
            </a:lvl2pPr>
            <a:lvl3pPr marL="1252538" indent="-358775">
              <a:buNone/>
              <a:defRPr sz="2000">
                <a:solidFill>
                  <a:srgbClr val="5A5A5A"/>
                </a:solidFill>
                <a:latin typeface="+mj-ea"/>
                <a:ea typeface="+mj-ea"/>
              </a:defRPr>
            </a:lvl3pPr>
            <a:lvl4pPr>
              <a:defRPr sz="2000">
                <a:latin typeface="+mj-ea"/>
                <a:ea typeface="+mj-ea"/>
              </a:defRPr>
            </a:lvl4pPr>
            <a:lvl5pPr>
              <a:defRPr sz="2000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241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本文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69315"/>
            <a:ext cx="9906000" cy="58868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0"/>
            <a:ext cx="9905979" cy="72420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0838" y="836712"/>
            <a:ext cx="9283435" cy="5432603"/>
          </a:xfrm>
          <a:prstGeom prst="rect">
            <a:avLst/>
          </a:prstGeom>
        </p:spPr>
        <p:txBody>
          <a:bodyPr/>
          <a:lstStyle>
            <a:lvl1pPr marL="266700" indent="-266700">
              <a:spcBef>
                <a:spcPts val="1200"/>
              </a:spcBef>
              <a:buClr>
                <a:srgbClr val="00A7C2"/>
              </a:buClr>
              <a:buSzPct val="100000"/>
              <a:buFont typeface="Wingdings" panose="05000000000000000000" pitchFamily="2" charset="2"/>
              <a:buChar char="u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536575" indent="-271463">
              <a:spcBef>
                <a:spcPts val="600"/>
              </a:spcBef>
              <a:buClr>
                <a:srgbClr val="00A7C2"/>
              </a:buClr>
              <a:buSzPct val="100000"/>
              <a:buFont typeface="Verdana" panose="020B0604030504040204" pitchFamily="34" charset="0"/>
              <a:buChar char="◊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808038" indent="-271463">
              <a:spcBef>
                <a:spcPts val="600"/>
              </a:spcBef>
              <a:buClr>
                <a:srgbClr val="00A7C2"/>
              </a:buClr>
              <a:buFont typeface="Verdana" panose="020B0604030504040204" pitchFamily="34" charset="0"/>
              <a:buChar char="−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073150" indent="-265113">
              <a:spcBef>
                <a:spcPts val="600"/>
              </a:spcBef>
              <a:buClr>
                <a:srgbClr val="00A7C2"/>
              </a:buClr>
              <a:buFont typeface="Arial" panose="020B0604020202020204" pitchFamily="34" charset="0"/>
              <a:buChar char="•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0838" y="31512"/>
            <a:ext cx="9197171" cy="692696"/>
          </a:xfrm>
          <a:prstGeom prst="rect">
            <a:avLst/>
          </a:prstGeom>
        </p:spPr>
        <p:txBody>
          <a:bodyPr anchor="ctr"/>
          <a:lstStyle>
            <a:lvl1pPr>
              <a:defRPr sz="1800" baseline="0">
                <a:solidFill>
                  <a:schemeClr val="bg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" name="スライド番号プレースホルダー 3"/>
          <p:cNvSpPr txBox="1">
            <a:spLocks/>
          </p:cNvSpPr>
          <p:nvPr userDrawn="1"/>
        </p:nvSpPr>
        <p:spPr>
          <a:xfrm>
            <a:off x="9284654" y="6309320"/>
            <a:ext cx="492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fld id="{CD44D6DF-A6FE-4653-9CE0-E8C9CB798F21}" type="slidenum">
              <a:rPr lang="ja-JP" altLang="en-US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ja-JP" altLang="en-US" dirty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340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04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482">
          <p15:clr>
            <a:srgbClr val="FBAE40"/>
          </p15:clr>
        </p15:guide>
        <p15:guide id="4" orient="horz" pos="392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本文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69315"/>
            <a:ext cx="9906000" cy="58868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" y="0"/>
            <a:ext cx="9905965" cy="72420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0838" y="836712"/>
            <a:ext cx="9283435" cy="5432603"/>
          </a:xfrm>
          <a:prstGeom prst="rect">
            <a:avLst/>
          </a:prstGeom>
        </p:spPr>
        <p:txBody>
          <a:bodyPr/>
          <a:lstStyle>
            <a:lvl1pPr marL="266700" indent="-266700">
              <a:spcBef>
                <a:spcPts val="1200"/>
              </a:spcBef>
              <a:buClr>
                <a:srgbClr val="00A7C2"/>
              </a:buClr>
              <a:buSzPct val="100000"/>
              <a:buFont typeface="Wingdings" panose="05000000000000000000" pitchFamily="2" charset="2"/>
              <a:buChar char="u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536575" indent="-271463">
              <a:spcBef>
                <a:spcPts val="600"/>
              </a:spcBef>
              <a:buClr>
                <a:srgbClr val="00A7C2"/>
              </a:buClr>
              <a:buSzPct val="100000"/>
              <a:buFont typeface="Verdana" panose="020B0604030504040204" pitchFamily="34" charset="0"/>
              <a:buChar char="◊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808038" indent="-271463">
              <a:spcBef>
                <a:spcPts val="600"/>
              </a:spcBef>
              <a:buClr>
                <a:srgbClr val="00A7C2"/>
              </a:buClr>
              <a:buFont typeface="Verdana" panose="020B0604030504040204" pitchFamily="34" charset="0"/>
              <a:buChar char="−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073150" indent="-265113">
              <a:spcBef>
                <a:spcPts val="600"/>
              </a:spcBef>
              <a:buClr>
                <a:srgbClr val="00A7C2"/>
              </a:buClr>
              <a:buFont typeface="Arial" panose="020B0604020202020204" pitchFamily="34" charset="0"/>
              <a:buChar char="•"/>
              <a:defRPr baseline="0"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0838" y="31512"/>
            <a:ext cx="9197171" cy="692696"/>
          </a:xfrm>
          <a:prstGeom prst="rect">
            <a:avLst/>
          </a:prstGeom>
        </p:spPr>
        <p:txBody>
          <a:bodyPr anchor="ctr"/>
          <a:lstStyle>
            <a:lvl1pPr>
              <a:defRPr sz="1800" baseline="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" name="スライド番号プレースホルダー 3"/>
          <p:cNvSpPr txBox="1">
            <a:spLocks/>
          </p:cNvSpPr>
          <p:nvPr userDrawn="1"/>
        </p:nvSpPr>
        <p:spPr>
          <a:xfrm>
            <a:off x="9284654" y="6309320"/>
            <a:ext cx="492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fld id="{CD44D6DF-A6FE-4653-9CE0-E8C9CB798F21}" type="slidenum">
              <a:rPr lang="ja-JP" altLang="en-US" smtClean="0">
                <a:solidFill>
                  <a:schemeClr val="bg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ja-JP" altLang="en-US" dirty="0">
              <a:solidFill>
                <a:schemeClr val="bg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55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04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482">
          <p15:clr>
            <a:srgbClr val="FBAE40"/>
          </p15:clr>
        </p15:guide>
        <p15:guide id="4" orient="horz" pos="392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5" r:id="rId4"/>
    <p:sldLayoutId id="2147483657" r:id="rId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1600" kern="1200">
          <a:solidFill>
            <a:srgbClr val="E1004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1600">
          <a:solidFill>
            <a:srgbClr val="E1004A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266700" indent="-266700" algn="l" rtl="0" fontAlgn="base">
        <a:lnSpc>
          <a:spcPct val="125000"/>
        </a:lnSpc>
        <a:spcBef>
          <a:spcPct val="50000"/>
        </a:spcBef>
        <a:spcAft>
          <a:spcPct val="0"/>
        </a:spcAft>
        <a:buClr>
          <a:srgbClr val="E1004A"/>
        </a:buClr>
        <a:buSzPct val="65000"/>
        <a:buFont typeface="ＭＳ Ｐゴシック" panose="020B0600070205080204" pitchFamily="50" charset="-128"/>
        <a:buChar char="■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8288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rgbClr val="E1004A"/>
        </a:buClr>
        <a:buFont typeface="Osaka" pitchFamily="-1" charset="-128"/>
        <a:buChar char="▬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463" indent="-2667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rgbClr val="E1004A"/>
        </a:buClr>
        <a:buFont typeface="Osaka" pitchFamily="-1" charset="-128"/>
        <a:buChar char="▬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19250" indent="-2794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rgbClr val="E1004A"/>
        </a:buClr>
        <a:buFont typeface="Osaka" pitchFamily="-1" charset="-128"/>
        <a:buChar char="▬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671763" indent="-382588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rgbClr val="E1004A"/>
        </a:buClr>
        <a:buFont typeface="Osaka" pitchFamily="-1" charset="-128"/>
        <a:buChar char="▬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png"/><Relationship Id="rId7" Type="http://schemas.openxmlformats.org/officeDocument/2006/relationships/image" Target="../media/image2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sz="quarter" idx="16"/>
          </p:nvPr>
        </p:nvSpPr>
        <p:spPr bwMode="white">
          <a:xfrm>
            <a:off x="3048000" y="3641630"/>
            <a:ext cx="3778599" cy="291426"/>
          </a:xfrm>
        </p:spPr>
        <p:txBody>
          <a:bodyPr/>
          <a:lstStyle/>
          <a:p>
            <a:r>
              <a:rPr lang="en-US" altLang="ja-JP" dirty="0"/>
              <a:t>APRESIA Systems </a:t>
            </a:r>
            <a:r>
              <a:rPr lang="ja-JP" altLang="en-US" dirty="0"/>
              <a:t>株式会社</a:t>
            </a:r>
            <a:endParaRPr lang="en-US" altLang="ja-JP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quarter" idx="17"/>
          </p:nvPr>
        </p:nvSpPr>
        <p:spPr bwMode="white"/>
        <p:txBody>
          <a:bodyPr/>
          <a:lstStyle/>
          <a:p>
            <a:r>
              <a:rPr lang="en-US" altLang="ja-JP" sz="3200" dirty="0"/>
              <a:t>APRESIA</a:t>
            </a:r>
            <a:r>
              <a:rPr lang="ja-JP" altLang="en-US" sz="3200" dirty="0"/>
              <a:t>製品写真</a:t>
            </a:r>
            <a:endParaRPr lang="en-US" altLang="ja-JP" sz="3200" dirty="0"/>
          </a:p>
          <a:p>
            <a:r>
              <a:rPr lang="ja-JP" altLang="en-US" sz="2400" dirty="0"/>
              <a:t>～光伝送装置～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19"/>
          </p:nvPr>
        </p:nvSpPr>
        <p:spPr bwMode="white">
          <a:xfrm>
            <a:off x="3852333" y="4077072"/>
            <a:ext cx="2209800" cy="381000"/>
          </a:xfrm>
        </p:spPr>
        <p:txBody>
          <a:bodyPr/>
          <a:lstStyle/>
          <a:p>
            <a:r>
              <a:rPr lang="en-US" altLang="ja-JP" dirty="0"/>
              <a:t>2019.7.3</a:t>
            </a:r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941629"/>
            <a:ext cx="4153096" cy="829832"/>
          </a:xfrm>
          <a:prstGeom prst="rect">
            <a:avLst/>
          </a:prstGeom>
        </p:spPr>
      </p:pic>
      <p:sp>
        <p:nvSpPr>
          <p:cNvPr id="10" name="テキスト プレースホルダー 4"/>
          <p:cNvSpPr txBox="1">
            <a:spLocks/>
          </p:cNvSpPr>
          <p:nvPr/>
        </p:nvSpPr>
        <p:spPr>
          <a:xfrm>
            <a:off x="7689304" y="6093296"/>
            <a:ext cx="624069" cy="360040"/>
          </a:xfrm>
          <a:prstGeom prst="rect">
            <a:avLst/>
          </a:prstGeom>
        </p:spPr>
        <p:txBody>
          <a:bodyPr/>
          <a:lstStyle>
            <a:lvl1pPr marL="0" indent="0" algn="ctr" rtl="0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Clr>
                <a:srgbClr val="E1004A"/>
              </a:buClr>
              <a:buSzPct val="65000"/>
              <a:buFont typeface="ＭＳ Ｐゴシック" panose="020B0600070205080204" pitchFamily="50" charset="-128"/>
              <a:buNone/>
              <a:defRPr kumimoji="1"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4375" indent="-2682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0463" indent="-2667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250" indent="-2794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763" indent="-3825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Rev.1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605" y="6133870"/>
            <a:ext cx="1124712" cy="278892"/>
          </a:xfrm>
          <a:prstGeom prst="rect">
            <a:avLst/>
          </a:prstGeom>
        </p:spPr>
      </p:pic>
      <p:sp>
        <p:nvSpPr>
          <p:cNvPr id="12" name="テキスト プレースホルダー 4"/>
          <p:cNvSpPr txBox="1">
            <a:spLocks/>
          </p:cNvSpPr>
          <p:nvPr/>
        </p:nvSpPr>
        <p:spPr>
          <a:xfrm>
            <a:off x="7711744" y="6460604"/>
            <a:ext cx="1368152" cy="280764"/>
          </a:xfrm>
          <a:prstGeom prst="rect">
            <a:avLst/>
          </a:prstGeom>
        </p:spPr>
        <p:txBody>
          <a:bodyPr/>
          <a:lstStyle>
            <a:lvl1pPr marL="0" indent="0" algn="ctr" rtl="0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Clr>
                <a:srgbClr val="E1004A"/>
              </a:buClr>
              <a:buSzPct val="65000"/>
              <a:buFont typeface="ＭＳ Ｐゴシック" panose="020B0600070205080204" pitchFamily="50" charset="-128"/>
              <a:buNone/>
              <a:defRPr kumimoji="1"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4375" indent="-2682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0463" indent="-2667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250" indent="-2794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763" indent="-3825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開示先：お客様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インク 16"/>
              <p14:cNvContentPartPr/>
              <p14:nvPr/>
            </p14:nvContentPartPr>
            <p14:xfrm>
              <a:off x="7946785" y="6146245"/>
              <a:ext cx="9540" cy="28440"/>
            </p14:xfrm>
          </p:contentPart>
        </mc:Choice>
        <mc:Fallback xmlns="">
          <p:pic>
            <p:nvPicPr>
              <p:cNvPr id="17" name="インク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45018" y="6144805"/>
                <a:ext cx="12720" cy="3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 dirty="0"/>
              <a:t>光伝送装置</a:t>
            </a:r>
          </a:p>
        </p:txBody>
      </p:sp>
      <p:sp>
        <p:nvSpPr>
          <p:cNvPr id="3" name="テキスト プレースホルダー 4"/>
          <p:cNvSpPr txBox="1">
            <a:spLocks/>
          </p:cNvSpPr>
          <p:nvPr/>
        </p:nvSpPr>
        <p:spPr>
          <a:xfrm>
            <a:off x="7689304" y="6093296"/>
            <a:ext cx="624069" cy="360040"/>
          </a:xfrm>
          <a:prstGeom prst="rect">
            <a:avLst/>
          </a:prstGeom>
        </p:spPr>
        <p:txBody>
          <a:bodyPr/>
          <a:lstStyle>
            <a:lvl1pPr marL="0" indent="0" algn="ctr" rtl="0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Clr>
                <a:srgbClr val="E1004A"/>
              </a:buClr>
              <a:buSzPct val="65000"/>
              <a:buFont typeface="ＭＳ Ｐゴシック" panose="020B0600070205080204" pitchFamily="50" charset="-128"/>
              <a:buNone/>
              <a:defRPr kumimoji="1"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4375" indent="-2682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0463" indent="-2667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250" indent="-2794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763" indent="-3825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dirty="0"/>
              <a:t>Rev.1</a:t>
            </a:r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605" y="6133870"/>
            <a:ext cx="1124712" cy="278892"/>
          </a:xfrm>
          <a:prstGeom prst="rect">
            <a:avLst/>
          </a:prstGeom>
        </p:spPr>
      </p:pic>
      <p:sp>
        <p:nvSpPr>
          <p:cNvPr id="5" name="テキスト プレースホルダー 4"/>
          <p:cNvSpPr txBox="1">
            <a:spLocks/>
          </p:cNvSpPr>
          <p:nvPr/>
        </p:nvSpPr>
        <p:spPr>
          <a:xfrm>
            <a:off x="7711744" y="6460604"/>
            <a:ext cx="1368152" cy="280764"/>
          </a:xfrm>
          <a:prstGeom prst="rect">
            <a:avLst/>
          </a:prstGeom>
        </p:spPr>
        <p:txBody>
          <a:bodyPr/>
          <a:lstStyle>
            <a:lvl1pPr marL="0" indent="0" algn="ctr" rtl="0" fontAlgn="base">
              <a:lnSpc>
                <a:spcPct val="125000"/>
              </a:lnSpc>
              <a:spcBef>
                <a:spcPct val="50000"/>
              </a:spcBef>
              <a:spcAft>
                <a:spcPct val="0"/>
              </a:spcAft>
              <a:buClr>
                <a:srgbClr val="E1004A"/>
              </a:buClr>
              <a:buSzPct val="65000"/>
              <a:buFont typeface="ＭＳ Ｐゴシック" panose="020B0600070205080204" pitchFamily="50" charset="-128"/>
              <a:buNone/>
              <a:defRPr kumimoji="1"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4375" indent="-2682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0463" indent="-2667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250" indent="-2794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71763" indent="-382588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E1004A"/>
              </a:buClr>
              <a:buFont typeface="Osaka" pitchFamily="-1" charset="-128"/>
              <a:buChar char="▬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開示先：お客様</a:t>
            </a:r>
          </a:p>
        </p:txBody>
      </p:sp>
    </p:spTree>
    <p:extLst>
      <p:ext uri="{BB962C8B-B14F-4D97-AF65-F5344CB8AC3E}">
        <p14:creationId xmlns:p14="http://schemas.microsoft.com/office/powerpoint/2010/main" val="142208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光伝送装置　</a:t>
            </a:r>
            <a:r>
              <a:rPr kumimoji="1" lang="en-US" altLang="ja-JP" dirty="0" err="1"/>
              <a:t>Apresia</a:t>
            </a:r>
            <a:r>
              <a:rPr kumimoji="1" lang="en-US" altLang="ja-JP" dirty="0"/>
              <a:t> Transport  XGMC-2016</a:t>
            </a:r>
            <a:r>
              <a:rPr kumimoji="1" lang="ja-JP" altLang="en-US" dirty="0"/>
              <a:t>シリーズ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テキスト プレースホルダー 4"/>
          <p:cNvSpPr txBox="1">
            <a:spLocks/>
          </p:cNvSpPr>
          <p:nvPr/>
        </p:nvSpPr>
        <p:spPr>
          <a:xfrm>
            <a:off x="7693483" y="6381328"/>
            <a:ext cx="624069" cy="36004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r"/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Rev.1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784" y="6381328"/>
            <a:ext cx="1124712" cy="278892"/>
          </a:xfrm>
          <a:prstGeom prst="rect">
            <a:avLst/>
          </a:prstGeom>
        </p:spPr>
      </p:pic>
      <p:sp>
        <p:nvSpPr>
          <p:cNvPr id="6" name="テキスト プレースホルダー 4"/>
          <p:cNvSpPr txBox="1">
            <a:spLocks/>
          </p:cNvSpPr>
          <p:nvPr/>
        </p:nvSpPr>
        <p:spPr>
          <a:xfrm>
            <a:off x="4525131" y="6386938"/>
            <a:ext cx="1368152" cy="2807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l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開示先：お客様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59CE2F-1D4C-44B5-9154-CBDD0A508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017" y="4057327"/>
            <a:ext cx="1442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CGML-2001VLT-P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7">
            <a:extLst>
              <a:ext uri="{FF2B5EF4-FFF2-40B4-BE49-F238E27FC236}">
                <a16:creationId xmlns:a16="http://schemas.microsoft.com/office/drawing/2014/main" id="{A5E74D68-19DE-48B0-8A08-60861E03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103" y="2040905"/>
            <a:ext cx="1055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XGMC-2016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5B6A6B60-CD84-45B1-B25B-5C4EA9ED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568" y="5877272"/>
            <a:ext cx="11535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XGMU-SNMP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338AC849-0889-4941-806E-13E2631520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66553" y="2906537"/>
            <a:ext cx="1637460" cy="954195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887DE3E-C17C-4347-8B71-2F33D0D6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325" y="4132454"/>
            <a:ext cx="11958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XGML-2101X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19304FC-E9FD-475C-85AE-E5835F847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722" y="5564817"/>
            <a:ext cx="16955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XGMU-PSU-300-AC2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E6722BB-601F-4B34-904F-FC536D36F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10" y="5611604"/>
            <a:ext cx="16955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XGMU-PSU-300-DC2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28E27D0-3F6C-4DAA-9BC2-D4010F9684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7" y="980728"/>
            <a:ext cx="3080281" cy="87848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52900FC-FBB4-4563-A1CF-5AD4990D57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94" y="970986"/>
            <a:ext cx="3021178" cy="888226"/>
          </a:xfrm>
          <a:prstGeom prst="rect">
            <a:avLst/>
          </a:prstGeom>
        </p:spPr>
      </p:pic>
      <p:sp>
        <p:nvSpPr>
          <p:cNvPr id="23" name="テキスト ボックス 7">
            <a:extLst>
              <a:ext uri="{FF2B5EF4-FFF2-40B4-BE49-F238E27FC236}">
                <a16:creationId xmlns:a16="http://schemas.microsoft.com/office/drawing/2014/main" id="{14AE2660-2E6B-42FF-BD0C-77F25F588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647" y="2039317"/>
            <a:ext cx="25962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XGMC-2016</a:t>
            </a:r>
            <a:r>
              <a:rPr lang="ja-JP" altLang="en-US" sz="1400" dirty="0">
                <a:solidFill>
                  <a:srgbClr val="000000"/>
                </a:solidFill>
              </a:rPr>
              <a:t>（モジュール実装例）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AF1BF11B-E200-4F64-9D23-620BE4A014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96" y="2622315"/>
            <a:ext cx="1664923" cy="143501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4D3933C-BAB9-456B-A187-EB49E84372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67" y="4873478"/>
            <a:ext cx="1590838" cy="70960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D4A7D2C-0D6E-4074-9D25-32C75F7FB02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982" y="4909011"/>
            <a:ext cx="1604412" cy="74903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3EB0D1F-A1A3-40D7-B005-1EAB13196F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61686" y="2846555"/>
            <a:ext cx="1559832" cy="1011967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FEDD059-0F13-476E-938C-7AFC171A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212" y="4129261"/>
            <a:ext cx="14752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XGML-2101LDW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9DC55C64-8A3C-422F-89A1-102075353F8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0429" y="4845488"/>
            <a:ext cx="1545228" cy="706454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5A119AA-0A34-4314-9859-338AF6CA033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93836" y="4913766"/>
            <a:ext cx="1538744" cy="647657"/>
          </a:xfrm>
          <a:prstGeom prst="rect">
            <a:avLst/>
          </a:prstGeom>
        </p:spPr>
      </p:pic>
      <p:sp>
        <p:nvSpPr>
          <p:cNvPr id="36" name="テキスト ボックス 9">
            <a:extLst>
              <a:ext uri="{FF2B5EF4-FFF2-40B4-BE49-F238E27FC236}">
                <a16:creationId xmlns:a16="http://schemas.microsoft.com/office/drawing/2014/main" id="{2CF1D9AF-427D-4CDC-BAF3-F497E174D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643" y="5940186"/>
            <a:ext cx="7672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XGMB-L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A2760F09-7529-4A9B-85E0-3C4C93661F3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258" y="2663068"/>
            <a:ext cx="1668752" cy="1394259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646ACE6-38F1-46B7-B849-A78882A4A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756" y="4073337"/>
            <a:ext cx="12952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CGML-2001VLT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3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50838" y="31512"/>
            <a:ext cx="9197171" cy="692696"/>
          </a:xfrm>
        </p:spPr>
        <p:txBody>
          <a:bodyPr/>
          <a:lstStyle/>
          <a:p>
            <a:r>
              <a:rPr kumimoji="1" lang="ja-JP" altLang="en-US" dirty="0"/>
              <a:t>光伝送装置　</a:t>
            </a:r>
            <a:r>
              <a:rPr kumimoji="1" lang="en-US" altLang="ja-JP" dirty="0" err="1"/>
              <a:t>Apresia</a:t>
            </a:r>
            <a:r>
              <a:rPr kumimoji="1" lang="en-US" altLang="ja-JP" dirty="0"/>
              <a:t> Transport</a:t>
            </a:r>
            <a:endParaRPr kumimoji="1" lang="ja-JP" altLang="en-US" dirty="0"/>
          </a:p>
        </p:txBody>
      </p:sp>
      <p:sp>
        <p:nvSpPr>
          <p:cNvPr id="4" name="テキスト プレースホルダー 4"/>
          <p:cNvSpPr txBox="1">
            <a:spLocks/>
          </p:cNvSpPr>
          <p:nvPr/>
        </p:nvSpPr>
        <p:spPr>
          <a:xfrm>
            <a:off x="7693483" y="6381328"/>
            <a:ext cx="624069" cy="36004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r"/>
            <a:r>
              <a:rPr lang="en-US" altLang="ja-JP" dirty="0">
                <a:solidFill>
                  <a:schemeClr val="bg1">
                    <a:lumMod val="65000"/>
                  </a:schemeClr>
                </a:solidFill>
              </a:rPr>
              <a:t>Rev.1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784" y="6381328"/>
            <a:ext cx="1124712" cy="278892"/>
          </a:xfrm>
          <a:prstGeom prst="rect">
            <a:avLst/>
          </a:prstGeom>
        </p:spPr>
      </p:pic>
      <p:sp>
        <p:nvSpPr>
          <p:cNvPr id="6" name="テキスト プレースホルダー 4"/>
          <p:cNvSpPr txBox="1">
            <a:spLocks/>
          </p:cNvSpPr>
          <p:nvPr/>
        </p:nvSpPr>
        <p:spPr>
          <a:xfrm>
            <a:off x="4525131" y="6386938"/>
            <a:ext cx="1368152" cy="2807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l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開示先：お客様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959CE2F-1D4C-44B5-9154-CBDD0A508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856" y="1825079"/>
            <a:ext cx="17278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XGMC-2101LDW-PSR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5B6A6B60-CD84-45B1-B25B-5C4EA9ED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407" y="4417367"/>
            <a:ext cx="9685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GMC-2001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" name="テキスト ボックス 9">
            <a:extLst>
              <a:ext uri="{FF2B5EF4-FFF2-40B4-BE49-F238E27FC236}">
                <a16:creationId xmlns:a16="http://schemas.microsoft.com/office/drawing/2014/main" id="{46841E4B-1B38-4120-8E20-4856B7174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126" y="4396524"/>
            <a:ext cx="9685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GMC-2101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21" name="Picture 7" descr="C:\Users\osabe_tetsuya\Desktop\製品写真\AP-X\BMC-SNMP-24A.png">
            <a:extLst>
              <a:ext uri="{FF2B5EF4-FFF2-40B4-BE49-F238E27FC236}">
                <a16:creationId xmlns:a16="http://schemas.microsoft.com/office/drawing/2014/main" id="{E8A2A66E-820C-481D-96BE-B4737ACFBB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3" t="21265" r="6376" b="24236"/>
          <a:stretch/>
        </p:blipFill>
        <p:spPr bwMode="auto">
          <a:xfrm>
            <a:off x="735808" y="5146060"/>
            <a:ext cx="2489000" cy="63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9">
            <a:extLst>
              <a:ext uri="{FF2B5EF4-FFF2-40B4-BE49-F238E27FC236}">
                <a16:creationId xmlns:a16="http://schemas.microsoft.com/office/drawing/2014/main" id="{F1EE9C19-55DE-4DAA-97DA-5484275C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354" y="5785519"/>
            <a:ext cx="14752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BMC-SNMP/24AR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BE2494A5-ED74-41B6-98BD-AB2E8FBFA8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199152"/>
            <a:ext cx="2373089" cy="864507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BADA8D8-04B8-4B06-B0C9-B67DE94B6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05" y="2032100"/>
            <a:ext cx="17072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XGMC-2101X-PSR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DBCEF01-739A-4D5E-B070-2ADA78D785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928" y="3637477"/>
            <a:ext cx="1841757" cy="705695"/>
          </a:xfrm>
          <a:prstGeom prst="rect">
            <a:avLst/>
          </a:prstGeom>
        </p:spPr>
      </p:pic>
      <p:sp>
        <p:nvSpPr>
          <p:cNvPr id="27" name="テキスト ボックス 9">
            <a:extLst>
              <a:ext uri="{FF2B5EF4-FFF2-40B4-BE49-F238E27FC236}">
                <a16:creationId xmlns:a16="http://schemas.microsoft.com/office/drawing/2014/main" id="{2930C96F-EEE7-44DF-B9C7-C8347D4D5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845" y="4415343"/>
            <a:ext cx="12955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GMC-2101-PSR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88B2494-CFB9-44A9-AAFB-27D3100FBF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419" y="3537883"/>
            <a:ext cx="1893620" cy="840311"/>
          </a:xfrm>
          <a:prstGeom prst="rect">
            <a:avLst/>
          </a:prstGeom>
        </p:spPr>
      </p:pic>
      <p:sp>
        <p:nvSpPr>
          <p:cNvPr id="28" name="テキスト ボックス 9">
            <a:extLst>
              <a:ext uri="{FF2B5EF4-FFF2-40B4-BE49-F238E27FC236}">
                <a16:creationId xmlns:a16="http://schemas.microsoft.com/office/drawing/2014/main" id="{D9F42C3F-141A-4EAE-AD4A-5FAD9E68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689" y="4410048"/>
            <a:ext cx="13564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GMC-2101-ALM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51FCEBF-E50C-44B7-BF3B-03DEF60EFB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46" y="3614213"/>
            <a:ext cx="1734628" cy="760316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1E3F187-8D63-43D6-B8B5-F40165B50F8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207" y="3637477"/>
            <a:ext cx="1734629" cy="759057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68A74113-1E22-4918-8BA3-8685BDABB63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726" y="980728"/>
            <a:ext cx="2310354" cy="90536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AB3CA0D-DAC8-4D51-8A0D-548DA7E196D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726" y="2140690"/>
            <a:ext cx="2310354" cy="933027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818136D-416B-48F8-9D38-8FA857260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192" y="2984455"/>
            <a:ext cx="18448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XGMC-2101LDW-DC48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9D4CB6C6-FEC1-4D41-A8E1-D35D95E7777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566" y="1406850"/>
            <a:ext cx="2337656" cy="933027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E170C89-0A4C-4C3D-968B-32AC13EB6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539" y="2381158"/>
            <a:ext cx="1727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XGMC-2101LDW-PSR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</a:rPr>
              <a:t>（</a:t>
            </a:r>
            <a:r>
              <a:rPr lang="en-US" altLang="ja-JP" sz="1400" dirty="0">
                <a:solidFill>
                  <a:srgbClr val="000000"/>
                </a:solidFill>
              </a:rPr>
              <a:t>X2U-2CW</a:t>
            </a:r>
            <a:r>
              <a:rPr lang="ja-JP" altLang="en-US" sz="1400" dirty="0">
                <a:solidFill>
                  <a:srgbClr val="000000"/>
                </a:solidFill>
              </a:rPr>
              <a:t>実装時）</a:t>
            </a:r>
          </a:p>
        </p:txBody>
      </p:sp>
    </p:spTree>
    <p:extLst>
      <p:ext uri="{BB962C8B-B14F-4D97-AF65-F5344CB8AC3E}">
        <p14:creationId xmlns:p14="http://schemas.microsoft.com/office/powerpoint/2010/main" val="129488848"/>
      </p:ext>
    </p:extLst>
  </p:cSld>
  <p:clrMapOvr>
    <a:masterClrMapping/>
  </p:clrMapOvr>
</p:sld>
</file>

<file path=ppt/theme/theme1.xml><?xml version="1.0" encoding="utf-8"?>
<a:theme xmlns:a="http://schemas.openxmlformats.org/drawingml/2006/main" name="4_Bold Stripes">
  <a:themeElements>
    <a:clrScheme name="ユーザー設定 3">
      <a:dk1>
        <a:srgbClr val="000000"/>
      </a:dk1>
      <a:lt1>
        <a:srgbClr val="FFFFFF"/>
      </a:lt1>
      <a:dk2>
        <a:srgbClr val="00A3E9"/>
      </a:dk2>
      <a:lt2>
        <a:srgbClr val="E50012"/>
      </a:lt2>
      <a:accent1>
        <a:srgbClr val="00A7C2"/>
      </a:accent1>
      <a:accent2>
        <a:srgbClr val="DD693F"/>
      </a:accent2>
      <a:accent3>
        <a:srgbClr val="E5A755"/>
      </a:accent3>
      <a:accent4>
        <a:srgbClr val="8BC361"/>
      </a:accent4>
      <a:accent5>
        <a:srgbClr val="6E60A7"/>
      </a:accent5>
      <a:accent6>
        <a:srgbClr val="008ED2"/>
      </a:accent6>
      <a:hlink>
        <a:srgbClr val="336699"/>
      </a:hlink>
      <a:folHlink>
        <a:srgbClr val="9A0000"/>
      </a:folHlink>
    </a:clrScheme>
    <a:fontScheme name="4_Bold Stripes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system:Applications:Microsoft Office 2001:テンプレート:プレゼンテーション:デザイン:Bold Stripes</Template>
  <TotalTime>19465</TotalTime>
  <Words>79</Words>
  <Application>Microsoft Office PowerPoint</Application>
  <PresentationFormat>A4 210 x 297 mm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5" baseType="lpstr">
      <vt:lpstr>IB Wb Regular</vt:lpstr>
      <vt:lpstr>ＭＳ Ｐゴシック</vt:lpstr>
      <vt:lpstr>ＭＳ Ｐ明朝</vt:lpstr>
      <vt:lpstr>ＭＳ ゴシック</vt:lpstr>
      <vt:lpstr>Osaka</vt:lpstr>
      <vt:lpstr>Arial</vt:lpstr>
      <vt:lpstr>Calibri</vt:lpstr>
      <vt:lpstr>Times</vt:lpstr>
      <vt:lpstr>Verdana</vt:lpstr>
      <vt:lpstr>Wingdings</vt:lpstr>
      <vt:lpstr>4_Bold Stripes</vt:lpstr>
      <vt:lpstr>PowerPoint プレゼンテーション</vt:lpstr>
      <vt:lpstr>PowerPoint プレゼンテーション</vt:lpstr>
      <vt:lpstr>光伝送装置　Apresia Transport  XGMC-2016シリーズ </vt:lpstr>
      <vt:lpstr>光伝送装置　Apresia Transport</vt:lpstr>
    </vt:vector>
  </TitlesOfParts>
  <Manager>岩戸玲子 / Reiko Iwado</Manager>
  <Company>APRESIA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APREISA</dc:title>
  <dc:creator>近藤剛広 / Takahiro Kondo</dc:creator>
  <cp:lastModifiedBy>近藤剛広 / Takahiro Kondo</cp:lastModifiedBy>
  <cp:revision>1358</cp:revision>
  <cp:lastPrinted>2015-12-25T11:24:48Z</cp:lastPrinted>
  <dcterms:created xsi:type="dcterms:W3CDTF">2017-03-30T13:43:40Z</dcterms:created>
  <dcterms:modified xsi:type="dcterms:W3CDTF">2019-07-03T03:58:46Z</dcterms:modified>
</cp:coreProperties>
</file>